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89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87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47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7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49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83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53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30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07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38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DE80-CF5E-48B2-8501-05D460E5D9E8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2045-AAE6-48FE-B487-6A48127C6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9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1" name="290 Conector recto"/>
          <p:cNvCxnSpPr/>
          <p:nvPr/>
        </p:nvCxnSpPr>
        <p:spPr>
          <a:xfrm>
            <a:off x="4953000" y="0"/>
            <a:ext cx="0" cy="69573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2" name="29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69765">
            <a:off x="4836902" y="6261484"/>
            <a:ext cx="241405" cy="241403"/>
          </a:xfrm>
          <a:prstGeom prst="rect">
            <a:avLst/>
          </a:prstGeom>
        </p:spPr>
      </p:pic>
      <p:grpSp>
        <p:nvGrpSpPr>
          <p:cNvPr id="427" name="426 Grupo"/>
          <p:cNvGrpSpPr/>
          <p:nvPr/>
        </p:nvGrpSpPr>
        <p:grpSpPr>
          <a:xfrm>
            <a:off x="269942" y="274741"/>
            <a:ext cx="4539042" cy="6369380"/>
            <a:chOff x="269942" y="274741"/>
            <a:chExt cx="4539042" cy="6369380"/>
          </a:xfrm>
        </p:grpSpPr>
        <p:sp>
          <p:nvSpPr>
            <p:cNvPr id="426" name="425 Rectángulo"/>
            <p:cNvSpPr/>
            <p:nvPr/>
          </p:nvSpPr>
          <p:spPr>
            <a:xfrm>
              <a:off x="334024" y="311514"/>
              <a:ext cx="4474960" cy="6124486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>
              <a:off x="344488" y="311514"/>
              <a:ext cx="4464496" cy="4680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1571682" y="395372"/>
              <a:ext cx="2586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smtClean="0">
                  <a:latin typeface="AmeriGarmnd BT" panose="0202060206050B020903" pitchFamily="18" charset="0"/>
                </a:rPr>
                <a:t>CLUB NAME</a:t>
              </a:r>
              <a:endParaRPr lang="es-ES" sz="1000" b="1" smtClean="0">
                <a:latin typeface="AmeriGarmnd BT" panose="0202060206050B020903" pitchFamily="18" charset="0"/>
              </a:endParaRPr>
            </a:p>
            <a:p>
              <a:pPr algn="ctr"/>
              <a:r>
                <a:rPr lang="es-ES" sz="800" b="1" smtClean="0">
                  <a:latin typeface="AmeriGarmnd BT" panose="0202060206050B020903" pitchFamily="18" charset="0"/>
                </a:rPr>
                <a:t>Club Number. – info@agoraspeakers.org</a:t>
              </a:r>
              <a:endParaRPr lang="es-ES" sz="800" b="1">
                <a:latin typeface="AmeriGarmnd BT" panose="0202060206050B020903" pitchFamily="18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344488" y="1094656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CRITERIOS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9" name="8 Conector recto"/>
            <p:cNvCxnSpPr>
              <a:stCxn id="7" idx="3"/>
            </p:cNvCxnSpPr>
            <p:nvPr/>
          </p:nvCxnSpPr>
          <p:spPr>
            <a:xfrm>
              <a:off x="1352600" y="1175949"/>
              <a:ext cx="34563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15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448" y="1247552"/>
              <a:ext cx="925933" cy="196738"/>
            </a:xfrm>
            <a:prstGeom prst="rect">
              <a:avLst/>
            </a:prstGeom>
          </p:spPr>
        </p:pic>
        <p:grpSp>
          <p:nvGrpSpPr>
            <p:cNvPr id="175" name="174 Grupo"/>
            <p:cNvGrpSpPr/>
            <p:nvPr/>
          </p:nvGrpSpPr>
          <p:grpSpPr>
            <a:xfrm>
              <a:off x="272480" y="1465732"/>
              <a:ext cx="4500602" cy="205655"/>
              <a:chOff x="272480" y="1465732"/>
              <a:chExt cx="4500602" cy="205655"/>
            </a:xfrm>
          </p:grpSpPr>
          <p:sp>
            <p:nvSpPr>
              <p:cNvPr id="17" name="1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Organización y Estructura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20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1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" name="21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33" name="3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65 Rectángulo"/>
            <p:cNvSpPr/>
            <p:nvPr/>
          </p:nvSpPr>
          <p:spPr>
            <a:xfrm>
              <a:off x="344488" y="4020773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DISCURSO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66 Conector recto"/>
            <p:cNvCxnSpPr/>
            <p:nvPr/>
          </p:nvCxnSpPr>
          <p:spPr>
            <a:xfrm>
              <a:off x="1352600" y="4102067"/>
              <a:ext cx="3456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67 CuadroTexto"/>
            <p:cNvSpPr txBox="1"/>
            <p:nvPr/>
          </p:nvSpPr>
          <p:spPr>
            <a:xfrm>
              <a:off x="398494" y="4204196"/>
              <a:ext cx="21062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Aspectos positivos / Cosas que me gustaron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398494" y="5172050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Cosas a mejorar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6" name="175 Grupo"/>
            <p:cNvGrpSpPr/>
            <p:nvPr/>
          </p:nvGrpSpPr>
          <p:grpSpPr>
            <a:xfrm>
              <a:off x="272464" y="1641947"/>
              <a:ext cx="4500602" cy="205655"/>
              <a:chOff x="272480" y="1465732"/>
              <a:chExt cx="4500602" cy="205655"/>
            </a:xfrm>
          </p:grpSpPr>
          <p:sp>
            <p:nvSpPr>
              <p:cNvPr id="177" name="17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Apertura del Discurso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17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9" name="17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0" name="17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1" name="18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2" name="18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83" name="18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183 Grupo"/>
            <p:cNvGrpSpPr/>
            <p:nvPr/>
          </p:nvGrpSpPr>
          <p:grpSpPr>
            <a:xfrm>
              <a:off x="272160" y="1817490"/>
              <a:ext cx="4500602" cy="205655"/>
              <a:chOff x="272480" y="1465732"/>
              <a:chExt cx="4500602" cy="205655"/>
            </a:xfrm>
          </p:grpSpPr>
          <p:sp>
            <p:nvSpPr>
              <p:cNvPr id="185" name="18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Cierre del Discurso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18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7" name="18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8" name="18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9" name="18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0" name="18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91" name="19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2" name="191 Grupo"/>
            <p:cNvGrpSpPr/>
            <p:nvPr/>
          </p:nvGrpSpPr>
          <p:grpSpPr>
            <a:xfrm>
              <a:off x="272144" y="1993705"/>
              <a:ext cx="4500602" cy="205655"/>
              <a:chOff x="272480" y="1465732"/>
              <a:chExt cx="4500602" cy="205655"/>
            </a:xfrm>
          </p:grpSpPr>
          <p:sp>
            <p:nvSpPr>
              <p:cNvPr id="193" name="19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Dicción y Pronunciación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19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5" name="19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6" name="19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7" name="19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8" name="19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99" name="19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199 Grupo"/>
            <p:cNvGrpSpPr/>
            <p:nvPr/>
          </p:nvGrpSpPr>
          <p:grpSpPr>
            <a:xfrm>
              <a:off x="270614" y="2172262"/>
              <a:ext cx="4500602" cy="205655"/>
              <a:chOff x="272480" y="1465732"/>
              <a:chExt cx="4500602" cy="205655"/>
            </a:xfrm>
          </p:grpSpPr>
          <p:sp>
            <p:nvSpPr>
              <p:cNvPr id="201" name="20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Velocidad y Ritmo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20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3" name="20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4" name="20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5" name="20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6" name="20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07" name="20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207 Grupo"/>
            <p:cNvGrpSpPr/>
            <p:nvPr/>
          </p:nvGrpSpPr>
          <p:grpSpPr>
            <a:xfrm>
              <a:off x="270598" y="2348477"/>
              <a:ext cx="4500602" cy="205655"/>
              <a:chOff x="272480" y="1465732"/>
              <a:chExt cx="4500602" cy="205655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Variedad Vocal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209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1" name="210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2" name="211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3" name="212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4" name="213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15" name="214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215 Grupo"/>
            <p:cNvGrpSpPr/>
            <p:nvPr/>
          </p:nvGrpSpPr>
          <p:grpSpPr>
            <a:xfrm>
              <a:off x="270294" y="2524020"/>
              <a:ext cx="4500602" cy="205655"/>
              <a:chOff x="272480" y="1465732"/>
              <a:chExt cx="4500602" cy="205655"/>
            </a:xfrm>
          </p:grpSpPr>
          <p:sp>
            <p:nvSpPr>
              <p:cNvPr id="217" name="21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Pausas y Silencios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21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9" name="21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0" name="21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1" name="22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2" name="22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23" name="22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223 Grupo"/>
            <p:cNvGrpSpPr/>
            <p:nvPr/>
          </p:nvGrpSpPr>
          <p:grpSpPr>
            <a:xfrm>
              <a:off x="270278" y="2700235"/>
              <a:ext cx="4500602" cy="205655"/>
              <a:chOff x="272480" y="1465732"/>
              <a:chExt cx="4500602" cy="205655"/>
            </a:xfrm>
          </p:grpSpPr>
          <p:sp>
            <p:nvSpPr>
              <p:cNvPr id="225" name="22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Gramática y Vocabulario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22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7" name="22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8" name="22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9" name="22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0" name="22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31" name="23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231 Grupo"/>
            <p:cNvGrpSpPr/>
            <p:nvPr/>
          </p:nvGrpSpPr>
          <p:grpSpPr>
            <a:xfrm>
              <a:off x="270278" y="2875372"/>
              <a:ext cx="4500602" cy="205655"/>
              <a:chOff x="272480" y="1465732"/>
              <a:chExt cx="4500602" cy="205655"/>
            </a:xfrm>
          </p:grpSpPr>
          <p:sp>
            <p:nvSpPr>
              <p:cNvPr id="233" name="23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Ayudas Visuales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23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5" name="23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6" name="23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7" name="23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8" name="23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39" name="23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239 Grupo"/>
            <p:cNvGrpSpPr/>
            <p:nvPr/>
          </p:nvGrpSpPr>
          <p:grpSpPr>
            <a:xfrm>
              <a:off x="270262" y="3051587"/>
              <a:ext cx="4500602" cy="205655"/>
              <a:chOff x="272480" y="1465732"/>
              <a:chExt cx="4500602" cy="205655"/>
            </a:xfrm>
          </p:grpSpPr>
          <p:sp>
            <p:nvSpPr>
              <p:cNvPr id="241" name="24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Lenguaje No Verbal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24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3" name="24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4" name="24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5" name="24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6" name="24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47" name="24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247 Grupo"/>
            <p:cNvGrpSpPr/>
            <p:nvPr/>
          </p:nvGrpSpPr>
          <p:grpSpPr>
            <a:xfrm>
              <a:off x="269958" y="3227130"/>
              <a:ext cx="4500602" cy="205655"/>
              <a:chOff x="272480" y="1465732"/>
              <a:chExt cx="4500602" cy="205655"/>
            </a:xfrm>
          </p:grpSpPr>
          <p:sp>
            <p:nvSpPr>
              <p:cNvPr id="249" name="248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Naturalidad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249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1" name="250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2" name="251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3" name="252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4" name="253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55" name="254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" name="255 Grupo"/>
            <p:cNvGrpSpPr/>
            <p:nvPr/>
          </p:nvGrpSpPr>
          <p:grpSpPr>
            <a:xfrm>
              <a:off x="269942" y="3403345"/>
              <a:ext cx="4500602" cy="205655"/>
              <a:chOff x="272480" y="1465732"/>
              <a:chExt cx="4500602" cy="205655"/>
            </a:xfrm>
          </p:grpSpPr>
          <p:sp>
            <p:nvSpPr>
              <p:cNvPr id="257" name="25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Anécdotas e Historias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25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9" name="25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0" name="25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1" name="26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2" name="26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63" name="26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263 Grupo"/>
            <p:cNvGrpSpPr/>
            <p:nvPr/>
          </p:nvGrpSpPr>
          <p:grpSpPr>
            <a:xfrm>
              <a:off x="270278" y="3579023"/>
              <a:ext cx="4500602" cy="205655"/>
              <a:chOff x="272480" y="1465732"/>
              <a:chExt cx="4500602" cy="205655"/>
            </a:xfrm>
          </p:grpSpPr>
          <p:sp>
            <p:nvSpPr>
              <p:cNvPr id="265" name="26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Sinceridad y Convicción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26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7" name="26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8" name="26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9" name="26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0" name="26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71" name="27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2" name="271 Grupo"/>
            <p:cNvGrpSpPr/>
            <p:nvPr/>
          </p:nvGrpSpPr>
          <p:grpSpPr>
            <a:xfrm>
              <a:off x="270262" y="3755238"/>
              <a:ext cx="4500602" cy="205655"/>
              <a:chOff x="272480" y="1465732"/>
              <a:chExt cx="4500602" cy="205655"/>
            </a:xfrm>
          </p:grpSpPr>
          <p:sp>
            <p:nvSpPr>
              <p:cNvPr id="273" name="27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Impresión General</a:t>
                </a:r>
                <a:endParaRPr lang="es-ES" sz="7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27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5" name="27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6" name="27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7" name="27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8" name="27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279" name="27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1" name="280 CuadroTexto"/>
            <p:cNvSpPr txBox="1"/>
            <p:nvPr/>
          </p:nvSpPr>
          <p:spPr>
            <a:xfrm>
              <a:off x="272684" y="860480"/>
              <a:ext cx="601089" cy="16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Ponente: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2" name="281 Conector recto"/>
            <p:cNvCxnSpPr/>
            <p:nvPr/>
          </p:nvCxnSpPr>
          <p:spPr>
            <a:xfrm>
              <a:off x="778695" y="991533"/>
              <a:ext cx="17980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283 CuadroTexto"/>
            <p:cNvSpPr txBox="1"/>
            <p:nvPr/>
          </p:nvSpPr>
          <p:spPr>
            <a:xfrm>
              <a:off x="2610644" y="854581"/>
              <a:ext cx="601089" cy="16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Discurso: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87" name="286 Conector recto"/>
            <p:cNvCxnSpPr/>
            <p:nvPr/>
          </p:nvCxnSpPr>
          <p:spPr>
            <a:xfrm>
              <a:off x="3080792" y="991533"/>
              <a:ext cx="1689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9" name="28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024" y="274741"/>
              <a:ext cx="1219200" cy="504825"/>
            </a:xfrm>
            <a:prstGeom prst="rect">
              <a:avLst/>
            </a:prstGeom>
          </p:spPr>
        </p:pic>
        <p:sp>
          <p:nvSpPr>
            <p:cNvPr id="294" name="293 CuadroTexto"/>
            <p:cNvSpPr txBox="1"/>
            <p:nvPr/>
          </p:nvSpPr>
          <p:spPr>
            <a:xfrm>
              <a:off x="346682" y="6397900"/>
              <a:ext cx="44623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s-ES" sz="600" smtClean="0">
                  <a:latin typeface="Arial" panose="020B0604020202020204" pitchFamily="34" charset="0"/>
                  <a:cs typeface="Arial" panose="020B0604020202020204" pitchFamily="34" charset="0"/>
                </a:rPr>
                <a:t>© 2016 Agora Speakers International - www.agoraspeakers.org </a:t>
              </a:r>
              <a:endParaRPr lang="es-ES" sz="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8" name="427 Grupo"/>
          <p:cNvGrpSpPr/>
          <p:nvPr/>
        </p:nvGrpSpPr>
        <p:grpSpPr>
          <a:xfrm>
            <a:off x="5042196" y="260648"/>
            <a:ext cx="4539042" cy="6383473"/>
            <a:chOff x="269942" y="260648"/>
            <a:chExt cx="4539042" cy="6383473"/>
          </a:xfrm>
        </p:grpSpPr>
        <p:sp>
          <p:nvSpPr>
            <p:cNvPr id="429" name="428 Rectángulo"/>
            <p:cNvSpPr/>
            <p:nvPr/>
          </p:nvSpPr>
          <p:spPr>
            <a:xfrm>
              <a:off x="334024" y="311514"/>
              <a:ext cx="4474960" cy="6124486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0" name="429 Rectángulo"/>
            <p:cNvSpPr/>
            <p:nvPr/>
          </p:nvSpPr>
          <p:spPr>
            <a:xfrm>
              <a:off x="344488" y="311514"/>
              <a:ext cx="4464496" cy="4680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1" name="430 CuadroTexto"/>
            <p:cNvSpPr txBox="1"/>
            <p:nvPr/>
          </p:nvSpPr>
          <p:spPr>
            <a:xfrm>
              <a:off x="1543962" y="395372"/>
              <a:ext cx="2637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smtClean="0">
                  <a:latin typeface="AmeriGarmnd BT" panose="0202060206050B020903" pitchFamily="18" charset="0"/>
                </a:rPr>
                <a:t>CLUB NAME</a:t>
              </a:r>
              <a:endParaRPr lang="es-ES" sz="1000" b="1">
                <a:latin typeface="AmeriGarmnd BT" panose="0202060206050B020903" pitchFamily="18" charset="0"/>
              </a:endParaRPr>
            </a:p>
            <a:p>
              <a:pPr algn="ctr"/>
              <a:r>
                <a:rPr lang="es-ES" sz="800" b="1">
                  <a:latin typeface="AmeriGarmnd BT" panose="0202060206050B020903" pitchFamily="18" charset="0"/>
                </a:rPr>
                <a:t>Club </a:t>
              </a:r>
              <a:r>
                <a:rPr lang="es-ES" sz="800" b="1" smtClean="0">
                  <a:latin typeface="AmeriGarmnd BT" panose="0202060206050B020903" pitchFamily="18" charset="0"/>
                </a:rPr>
                <a:t>Number. </a:t>
              </a:r>
              <a:r>
                <a:rPr lang="es-ES" sz="800" b="1">
                  <a:latin typeface="AmeriGarmnd BT" panose="0202060206050B020903" pitchFamily="18" charset="0"/>
                </a:rPr>
                <a:t>info@agoraspeakers.org</a:t>
              </a:r>
            </a:p>
          </p:txBody>
        </p:sp>
        <p:sp>
          <p:nvSpPr>
            <p:cNvPr id="432" name="431 Rectángulo"/>
            <p:cNvSpPr/>
            <p:nvPr/>
          </p:nvSpPr>
          <p:spPr>
            <a:xfrm>
              <a:off x="344488" y="1094656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CRITERIOS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33" name="432 Conector recto"/>
            <p:cNvCxnSpPr>
              <a:stCxn id="432" idx="3"/>
            </p:cNvCxnSpPr>
            <p:nvPr/>
          </p:nvCxnSpPr>
          <p:spPr>
            <a:xfrm>
              <a:off x="1352600" y="1175949"/>
              <a:ext cx="34563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4" name="43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448" y="1247552"/>
              <a:ext cx="925933" cy="196738"/>
            </a:xfrm>
            <a:prstGeom prst="rect">
              <a:avLst/>
            </a:prstGeom>
          </p:spPr>
        </p:pic>
        <p:grpSp>
          <p:nvGrpSpPr>
            <p:cNvPr id="435" name="434 Grupo"/>
            <p:cNvGrpSpPr/>
            <p:nvPr/>
          </p:nvGrpSpPr>
          <p:grpSpPr>
            <a:xfrm>
              <a:off x="272480" y="1465732"/>
              <a:ext cx="4500602" cy="205655"/>
              <a:chOff x="272480" y="1465732"/>
              <a:chExt cx="4500602" cy="205655"/>
            </a:xfrm>
          </p:grpSpPr>
          <p:sp>
            <p:nvSpPr>
              <p:cNvPr id="551" name="55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Organización y Estructura</a:t>
                </a:r>
              </a:p>
            </p:txBody>
          </p:sp>
          <p:sp>
            <p:nvSpPr>
              <p:cNvPr id="552" name="55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3" name="55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4" name="55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5" name="55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6" name="55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57" name="55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6" name="435 Rectángulo"/>
            <p:cNvSpPr/>
            <p:nvPr/>
          </p:nvSpPr>
          <p:spPr>
            <a:xfrm>
              <a:off x="344488" y="4020773"/>
              <a:ext cx="1008112" cy="1625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87000">
                  <a:srgbClr val="FF7A00"/>
                </a:gs>
                <a:gs pos="100000">
                  <a:srgbClr val="FF0300"/>
                </a:gs>
              </a:gsLst>
              <a:lin ang="5400000" scaled="0"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b="1" smtClean="0">
                  <a:solidFill>
                    <a:schemeClr val="tx1"/>
                  </a:solidFill>
                  <a:latin typeface="AmeriGarmnd BT" panose="0202060206050B020903" pitchFamily="18" charset="0"/>
                  <a:cs typeface="Arial" panose="020B0604020202020204" pitchFamily="34" charset="0"/>
                </a:rPr>
                <a:t>DISCURSO</a:t>
              </a:r>
              <a:endParaRPr lang="es-ES" sz="1200" b="1">
                <a:solidFill>
                  <a:schemeClr val="tx1"/>
                </a:solidFill>
                <a:latin typeface="AmeriGarmnd BT" panose="0202060206050B0209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37" name="436 Conector recto"/>
            <p:cNvCxnSpPr/>
            <p:nvPr/>
          </p:nvCxnSpPr>
          <p:spPr>
            <a:xfrm>
              <a:off x="1352600" y="4102067"/>
              <a:ext cx="34563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437 CuadroTexto"/>
            <p:cNvSpPr txBox="1"/>
            <p:nvPr/>
          </p:nvSpPr>
          <p:spPr>
            <a:xfrm>
              <a:off x="398493" y="4204196"/>
              <a:ext cx="22121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>
                  <a:latin typeface="Arial" panose="020B0604020202020204" pitchFamily="34" charset="0"/>
                  <a:cs typeface="Arial" panose="020B0604020202020204" pitchFamily="34" charset="0"/>
                </a:rPr>
                <a:t>Aspectos positivos / Cosas que me gustaron</a:t>
              </a:r>
            </a:p>
          </p:txBody>
        </p:sp>
        <p:sp>
          <p:nvSpPr>
            <p:cNvPr id="439" name="438 CuadroTexto"/>
            <p:cNvSpPr txBox="1"/>
            <p:nvPr/>
          </p:nvSpPr>
          <p:spPr>
            <a:xfrm>
              <a:off x="398494" y="5172050"/>
              <a:ext cx="18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Cosas a mejorar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1" name="440 Grupo"/>
            <p:cNvGrpSpPr/>
            <p:nvPr/>
          </p:nvGrpSpPr>
          <p:grpSpPr>
            <a:xfrm>
              <a:off x="272464" y="1641947"/>
              <a:ext cx="4500602" cy="205655"/>
              <a:chOff x="272480" y="1465732"/>
              <a:chExt cx="4500602" cy="205655"/>
            </a:xfrm>
          </p:grpSpPr>
          <p:sp>
            <p:nvSpPr>
              <p:cNvPr id="544" name="543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Apertura del Discurso</a:t>
                </a:r>
              </a:p>
            </p:txBody>
          </p:sp>
          <p:sp>
            <p:nvSpPr>
              <p:cNvPr id="545" name="544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6" name="545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7" name="546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8" name="547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9" name="548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50" name="549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2" name="441 Grupo"/>
            <p:cNvGrpSpPr/>
            <p:nvPr/>
          </p:nvGrpSpPr>
          <p:grpSpPr>
            <a:xfrm>
              <a:off x="272160" y="1817490"/>
              <a:ext cx="4500602" cy="205655"/>
              <a:chOff x="272480" y="1465732"/>
              <a:chExt cx="4500602" cy="205655"/>
            </a:xfrm>
          </p:grpSpPr>
          <p:sp>
            <p:nvSpPr>
              <p:cNvPr id="537" name="53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Cierre del Discurso</a:t>
                </a:r>
              </a:p>
            </p:txBody>
          </p:sp>
          <p:sp>
            <p:nvSpPr>
              <p:cNvPr id="538" name="53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9" name="53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0" name="53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1" name="54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2" name="54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43" name="54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3" name="442 Grupo"/>
            <p:cNvGrpSpPr/>
            <p:nvPr/>
          </p:nvGrpSpPr>
          <p:grpSpPr>
            <a:xfrm>
              <a:off x="272144" y="1993705"/>
              <a:ext cx="4500602" cy="205655"/>
              <a:chOff x="272480" y="1465732"/>
              <a:chExt cx="4500602" cy="205655"/>
            </a:xfrm>
          </p:grpSpPr>
          <p:sp>
            <p:nvSpPr>
              <p:cNvPr id="530" name="529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Dicción y Pronunciación</a:t>
                </a:r>
              </a:p>
            </p:txBody>
          </p:sp>
          <p:sp>
            <p:nvSpPr>
              <p:cNvPr id="531" name="530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2" name="531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3" name="532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4" name="533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5" name="534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36" name="535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4" name="443 Grupo"/>
            <p:cNvGrpSpPr/>
            <p:nvPr/>
          </p:nvGrpSpPr>
          <p:grpSpPr>
            <a:xfrm>
              <a:off x="270614" y="2172262"/>
              <a:ext cx="4500602" cy="205655"/>
              <a:chOff x="272480" y="1465732"/>
              <a:chExt cx="4500602" cy="205655"/>
            </a:xfrm>
          </p:grpSpPr>
          <p:sp>
            <p:nvSpPr>
              <p:cNvPr id="523" name="522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Velocidad y Ritmo</a:t>
                </a:r>
              </a:p>
            </p:txBody>
          </p:sp>
          <p:sp>
            <p:nvSpPr>
              <p:cNvPr id="524" name="523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5" name="524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6" name="525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7" name="526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8" name="527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29" name="528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5" name="444 Grupo"/>
            <p:cNvGrpSpPr/>
            <p:nvPr/>
          </p:nvGrpSpPr>
          <p:grpSpPr>
            <a:xfrm>
              <a:off x="270598" y="2348477"/>
              <a:ext cx="4500602" cy="205655"/>
              <a:chOff x="272480" y="1465732"/>
              <a:chExt cx="4500602" cy="205655"/>
            </a:xfrm>
          </p:grpSpPr>
          <p:sp>
            <p:nvSpPr>
              <p:cNvPr id="516" name="515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Variedad Vocal</a:t>
                </a:r>
              </a:p>
            </p:txBody>
          </p:sp>
          <p:sp>
            <p:nvSpPr>
              <p:cNvPr id="517" name="516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8" name="517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9" name="518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0" name="519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1" name="520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22" name="521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445 Grupo"/>
            <p:cNvGrpSpPr/>
            <p:nvPr/>
          </p:nvGrpSpPr>
          <p:grpSpPr>
            <a:xfrm>
              <a:off x="270294" y="2524020"/>
              <a:ext cx="4500602" cy="205655"/>
              <a:chOff x="272480" y="1465732"/>
              <a:chExt cx="4500602" cy="205655"/>
            </a:xfrm>
          </p:grpSpPr>
          <p:sp>
            <p:nvSpPr>
              <p:cNvPr id="509" name="508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Pausas y Silencios</a:t>
                </a:r>
              </a:p>
            </p:txBody>
          </p:sp>
          <p:sp>
            <p:nvSpPr>
              <p:cNvPr id="510" name="509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1" name="510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2" name="511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3" name="512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4" name="513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15" name="514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7" name="446 Grupo"/>
            <p:cNvGrpSpPr/>
            <p:nvPr/>
          </p:nvGrpSpPr>
          <p:grpSpPr>
            <a:xfrm>
              <a:off x="270278" y="2700235"/>
              <a:ext cx="4500602" cy="205655"/>
              <a:chOff x="272480" y="1465732"/>
              <a:chExt cx="4500602" cy="205655"/>
            </a:xfrm>
          </p:grpSpPr>
          <p:sp>
            <p:nvSpPr>
              <p:cNvPr id="502" name="501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Gramática y Vocabulario</a:t>
                </a:r>
              </a:p>
            </p:txBody>
          </p:sp>
          <p:sp>
            <p:nvSpPr>
              <p:cNvPr id="503" name="502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4" name="503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5" name="504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6" name="505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7" name="506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08" name="507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8" name="447 Grupo"/>
            <p:cNvGrpSpPr/>
            <p:nvPr/>
          </p:nvGrpSpPr>
          <p:grpSpPr>
            <a:xfrm>
              <a:off x="270278" y="2875372"/>
              <a:ext cx="4500602" cy="205655"/>
              <a:chOff x="272480" y="1465732"/>
              <a:chExt cx="4500602" cy="205655"/>
            </a:xfrm>
          </p:grpSpPr>
          <p:sp>
            <p:nvSpPr>
              <p:cNvPr id="495" name="494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Ayudas Visuales</a:t>
                </a:r>
              </a:p>
            </p:txBody>
          </p:sp>
          <p:sp>
            <p:nvSpPr>
              <p:cNvPr id="496" name="495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7" name="496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8" name="497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9" name="498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0" name="499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501" name="500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9" name="448 Grupo"/>
            <p:cNvGrpSpPr/>
            <p:nvPr/>
          </p:nvGrpSpPr>
          <p:grpSpPr>
            <a:xfrm>
              <a:off x="270262" y="3051587"/>
              <a:ext cx="4500602" cy="205655"/>
              <a:chOff x="272480" y="1465732"/>
              <a:chExt cx="4500602" cy="205655"/>
            </a:xfrm>
          </p:grpSpPr>
          <p:sp>
            <p:nvSpPr>
              <p:cNvPr id="488" name="487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Lenguaje No Verbal</a:t>
                </a:r>
              </a:p>
            </p:txBody>
          </p:sp>
          <p:sp>
            <p:nvSpPr>
              <p:cNvPr id="489" name="488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0" name="489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1" name="490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2" name="491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3" name="492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94" name="493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0" name="449 Grupo"/>
            <p:cNvGrpSpPr/>
            <p:nvPr/>
          </p:nvGrpSpPr>
          <p:grpSpPr>
            <a:xfrm>
              <a:off x="269958" y="3227130"/>
              <a:ext cx="4500602" cy="205655"/>
              <a:chOff x="272480" y="1465732"/>
              <a:chExt cx="4500602" cy="205655"/>
            </a:xfrm>
          </p:grpSpPr>
          <p:sp>
            <p:nvSpPr>
              <p:cNvPr id="481" name="480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Naturalidad</a:t>
                </a:r>
              </a:p>
            </p:txBody>
          </p:sp>
          <p:sp>
            <p:nvSpPr>
              <p:cNvPr id="482" name="481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3" name="482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4" name="483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5" name="484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6" name="485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87" name="486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1" name="450 Grupo"/>
            <p:cNvGrpSpPr/>
            <p:nvPr/>
          </p:nvGrpSpPr>
          <p:grpSpPr>
            <a:xfrm>
              <a:off x="269942" y="3403345"/>
              <a:ext cx="4500602" cy="205655"/>
              <a:chOff x="272480" y="1465732"/>
              <a:chExt cx="4500602" cy="205655"/>
            </a:xfrm>
          </p:grpSpPr>
          <p:sp>
            <p:nvSpPr>
              <p:cNvPr id="474" name="473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Anécdotas e Historias</a:t>
                </a:r>
              </a:p>
            </p:txBody>
          </p:sp>
          <p:sp>
            <p:nvSpPr>
              <p:cNvPr id="475" name="474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6" name="475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7" name="476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8" name="477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9" name="478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80" name="479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2" name="451 Grupo"/>
            <p:cNvGrpSpPr/>
            <p:nvPr/>
          </p:nvGrpSpPr>
          <p:grpSpPr>
            <a:xfrm>
              <a:off x="270278" y="3579023"/>
              <a:ext cx="4500602" cy="205655"/>
              <a:chOff x="272480" y="1465732"/>
              <a:chExt cx="4500602" cy="205655"/>
            </a:xfrm>
          </p:grpSpPr>
          <p:sp>
            <p:nvSpPr>
              <p:cNvPr id="467" name="466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Sinceridad y Convicción</a:t>
                </a:r>
              </a:p>
            </p:txBody>
          </p:sp>
          <p:sp>
            <p:nvSpPr>
              <p:cNvPr id="468" name="467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9" name="468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0" name="469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1" name="470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2" name="471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73" name="472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3" name="452 Grupo"/>
            <p:cNvGrpSpPr/>
            <p:nvPr/>
          </p:nvGrpSpPr>
          <p:grpSpPr>
            <a:xfrm>
              <a:off x="270262" y="3755238"/>
              <a:ext cx="4500602" cy="205655"/>
              <a:chOff x="272480" y="1465732"/>
              <a:chExt cx="4500602" cy="205655"/>
            </a:xfrm>
          </p:grpSpPr>
          <p:sp>
            <p:nvSpPr>
              <p:cNvPr id="460" name="459 CuadroTexto"/>
              <p:cNvSpPr txBox="1"/>
              <p:nvPr/>
            </p:nvSpPr>
            <p:spPr>
              <a:xfrm>
                <a:off x="272480" y="1509035"/>
                <a:ext cx="1400979" cy="162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500"/>
                  </a:lnSpc>
                </a:pPr>
                <a:r>
                  <a:rPr lang="es-ES" sz="750">
                    <a:latin typeface="Arial" panose="020B0604020202020204" pitchFamily="34" charset="0"/>
                    <a:cs typeface="Arial" panose="020B0604020202020204" pitchFamily="34" charset="0"/>
                  </a:rPr>
                  <a:t>Impresión General</a:t>
                </a:r>
              </a:p>
            </p:txBody>
          </p:sp>
          <p:sp>
            <p:nvSpPr>
              <p:cNvPr id="461" name="460 Rectángulo"/>
              <p:cNvSpPr/>
              <p:nvPr/>
            </p:nvSpPr>
            <p:spPr>
              <a:xfrm>
                <a:off x="183430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2" name="461 Rectángulo"/>
              <p:cNvSpPr/>
              <p:nvPr/>
            </p:nvSpPr>
            <p:spPr>
              <a:xfrm>
                <a:off x="1487090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3" name="462 Rectángulo"/>
              <p:cNvSpPr/>
              <p:nvPr/>
            </p:nvSpPr>
            <p:spPr>
              <a:xfrm>
                <a:off x="1660049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4" name="463 Rectángulo"/>
              <p:cNvSpPr/>
              <p:nvPr/>
            </p:nvSpPr>
            <p:spPr>
              <a:xfrm>
                <a:off x="201203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5" name="464 Rectángulo"/>
              <p:cNvSpPr/>
              <p:nvPr/>
            </p:nvSpPr>
            <p:spPr>
              <a:xfrm>
                <a:off x="2186291" y="1465732"/>
                <a:ext cx="174260" cy="158418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66" name="465 Conector recto"/>
              <p:cNvCxnSpPr/>
              <p:nvPr/>
            </p:nvCxnSpPr>
            <p:spPr>
              <a:xfrm>
                <a:off x="2442659" y="1620224"/>
                <a:ext cx="233042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4" name="453 CuadroTexto"/>
            <p:cNvSpPr txBox="1"/>
            <p:nvPr/>
          </p:nvSpPr>
          <p:spPr>
            <a:xfrm>
              <a:off x="272684" y="860480"/>
              <a:ext cx="601089" cy="16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Ponente: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5" name="454 Conector recto"/>
            <p:cNvCxnSpPr/>
            <p:nvPr/>
          </p:nvCxnSpPr>
          <p:spPr>
            <a:xfrm>
              <a:off x="778695" y="991533"/>
              <a:ext cx="17980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455 CuadroTexto"/>
            <p:cNvSpPr txBox="1"/>
            <p:nvPr/>
          </p:nvSpPr>
          <p:spPr>
            <a:xfrm>
              <a:off x="2610644" y="854581"/>
              <a:ext cx="601089" cy="162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00"/>
                </a:lnSpc>
              </a:pPr>
              <a:r>
                <a:rPr lang="es-ES" sz="750" smtClean="0">
                  <a:latin typeface="Arial" panose="020B0604020202020204" pitchFamily="34" charset="0"/>
                  <a:cs typeface="Arial" panose="020B0604020202020204" pitchFamily="34" charset="0"/>
                </a:rPr>
                <a:t>Discurso:</a:t>
              </a:r>
              <a:endParaRPr lang="es-ES" sz="7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7" name="456 Conector recto"/>
            <p:cNvCxnSpPr/>
            <p:nvPr/>
          </p:nvCxnSpPr>
          <p:spPr>
            <a:xfrm>
              <a:off x="3080792" y="991533"/>
              <a:ext cx="1689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58" name="457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762" y="260648"/>
              <a:ext cx="1219200" cy="504825"/>
            </a:xfrm>
            <a:prstGeom prst="rect">
              <a:avLst/>
            </a:prstGeom>
          </p:spPr>
        </p:pic>
        <p:sp>
          <p:nvSpPr>
            <p:cNvPr id="459" name="458 CuadroTexto"/>
            <p:cNvSpPr txBox="1"/>
            <p:nvPr/>
          </p:nvSpPr>
          <p:spPr>
            <a:xfrm>
              <a:off x="346682" y="6397900"/>
              <a:ext cx="44623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es-ES" sz="600" smtClean="0">
                  <a:latin typeface="Arial" panose="020B0604020202020204" pitchFamily="34" charset="0"/>
                  <a:cs typeface="Arial" panose="020B0604020202020204" pitchFamily="34" charset="0"/>
                </a:rPr>
                <a:t>© 2016 Agora Speakers International - www.agoraspeakers.org </a:t>
              </a:r>
              <a:endParaRPr lang="es-ES" sz="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0" name="279 Rectángulo"/>
          <p:cNvSpPr/>
          <p:nvPr/>
        </p:nvSpPr>
        <p:spPr>
          <a:xfrm>
            <a:off x="4158268" y="311514"/>
            <a:ext cx="629020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smtClean="0"/>
              <a:t>CLUB LOGO</a:t>
            </a:r>
            <a:endParaRPr lang="es-ES" sz="1000"/>
          </a:p>
        </p:txBody>
      </p:sp>
      <p:sp>
        <p:nvSpPr>
          <p:cNvPr id="283" name="282 Rectángulo"/>
          <p:cNvSpPr/>
          <p:nvPr/>
        </p:nvSpPr>
        <p:spPr>
          <a:xfrm>
            <a:off x="8953714" y="310580"/>
            <a:ext cx="629020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smtClean="0"/>
              <a:t>CLUB LOGO</a:t>
            </a:r>
            <a:endParaRPr lang="es-ES" sz="1000"/>
          </a:p>
        </p:txBody>
      </p:sp>
    </p:spTree>
    <p:extLst>
      <p:ext uri="{BB962C8B-B14F-4D97-AF65-F5344CB8AC3E}">
        <p14:creationId xmlns:p14="http://schemas.microsoft.com/office/powerpoint/2010/main" val="790109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137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</dc:creator>
  <cp:lastModifiedBy>Alexander</cp:lastModifiedBy>
  <cp:revision>23</cp:revision>
  <cp:lastPrinted>2016-11-25T18:19:08Z</cp:lastPrinted>
  <dcterms:created xsi:type="dcterms:W3CDTF">2016-10-13T00:33:29Z</dcterms:created>
  <dcterms:modified xsi:type="dcterms:W3CDTF">2017-03-28T01:51:08Z</dcterms:modified>
</cp:coreProperties>
</file>